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D4BEA-4DB9-4297-9EDB-D080D99063D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503DD-D0B4-44B1-B1F9-CB5D37827FF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052737"/>
            <a:ext cx="8062664" cy="2547714"/>
          </a:xfrm>
        </p:spPr>
        <p:txBody>
          <a:bodyPr>
            <a:normAutofit/>
          </a:bodyPr>
          <a:lstStyle/>
          <a:p>
            <a:r>
              <a:rPr lang="ru-RU" sz="4800" dirty="0"/>
              <a:t>Фразовые глаголы в повседневной речи. Транспорт в городе.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861048"/>
            <a:ext cx="6400800" cy="1752600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Абрамова Наталья Алексеевна</a:t>
            </a:r>
          </a:p>
          <a:p>
            <a:pPr algn="r"/>
            <a:r>
              <a:rPr lang="ru-RU" dirty="0">
                <a:solidFill>
                  <a:schemeClr val="tx1"/>
                </a:solidFill>
              </a:rPr>
              <a:t>                                                                                 учитель иностранного языка</a:t>
            </a:r>
          </a:p>
          <a:p>
            <a:pPr algn="r"/>
            <a:r>
              <a:rPr lang="ru-RU" dirty="0">
                <a:solidFill>
                  <a:schemeClr val="tx1"/>
                </a:solidFill>
              </a:rPr>
              <a:t>                                                                                      МОАУ«СОШ № 25 г. Орска» </a:t>
            </a:r>
          </a:p>
          <a:p>
            <a:pPr algn="r"/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Proverbs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He gives twice who </a:t>
            </a:r>
            <a:r>
              <a:rPr lang="en-US" b="1" dirty="0"/>
              <a:t>gives in</a:t>
            </a:r>
            <a:r>
              <a:rPr lang="en-US" dirty="0"/>
              <a:t> a trice. - </a:t>
            </a:r>
            <a:r>
              <a:rPr lang="ru-RU" dirty="0"/>
              <a:t>Кто скоро помог</a:t>
            </a:r>
            <a:r>
              <a:rPr lang="en-US" dirty="0"/>
              <a:t>, </a:t>
            </a:r>
            <a:r>
              <a:rPr lang="ru-RU" dirty="0"/>
              <a:t>тот дважды помог</a:t>
            </a:r>
            <a:r>
              <a:rPr lang="en-US" dirty="0"/>
              <a:t>.</a:t>
            </a:r>
            <a:endParaRPr lang="ru-RU" dirty="0"/>
          </a:p>
          <a:p>
            <a:pPr lvl="0"/>
            <a:r>
              <a:rPr lang="en-US" dirty="0"/>
              <a:t>Let every man praise the bridge he </a:t>
            </a:r>
            <a:r>
              <a:rPr lang="en-US" b="1" dirty="0"/>
              <a:t>goes</a:t>
            </a:r>
            <a:r>
              <a:rPr lang="en-US" dirty="0"/>
              <a:t> over. – </a:t>
            </a:r>
            <a:r>
              <a:rPr lang="ru-RU" dirty="0"/>
              <a:t>На вкус и цвет товарищей нет</a:t>
            </a:r>
            <a:r>
              <a:rPr lang="en-US" dirty="0"/>
              <a:t>.</a:t>
            </a:r>
            <a:endParaRPr lang="ru-RU" dirty="0"/>
          </a:p>
          <a:p>
            <a:pPr lvl="0"/>
            <a:r>
              <a:rPr lang="en-US" dirty="0"/>
              <a:t>Birds of a feather </a:t>
            </a:r>
            <a:r>
              <a:rPr lang="en-US" b="1" dirty="0"/>
              <a:t>flock together</a:t>
            </a:r>
            <a:r>
              <a:rPr lang="en-US" dirty="0"/>
              <a:t>. - </a:t>
            </a:r>
            <a:r>
              <a:rPr lang="ru-RU" dirty="0"/>
              <a:t>Рыбак рыбака видит издалека</a:t>
            </a:r>
            <a:r>
              <a:rPr lang="en-US" dirty="0"/>
              <a:t>.</a:t>
            </a:r>
            <a:endParaRPr lang="ru-RU" dirty="0"/>
          </a:p>
          <a:p>
            <a:pPr lvl="0"/>
            <a:r>
              <a:rPr lang="en-US" dirty="0"/>
              <a:t>It’s no use </a:t>
            </a:r>
            <a:r>
              <a:rPr lang="en-US" b="1" dirty="0"/>
              <a:t>crying over</a:t>
            </a:r>
            <a:r>
              <a:rPr lang="en-US" dirty="0"/>
              <a:t> spilt milk. - </a:t>
            </a:r>
            <a:r>
              <a:rPr lang="ru-RU" dirty="0"/>
              <a:t>Слезами горю не поможешь</a:t>
            </a:r>
            <a:r>
              <a:rPr lang="en-US" dirty="0"/>
              <a:t>. </a:t>
            </a:r>
            <a:endParaRPr lang="ru-RU" dirty="0"/>
          </a:p>
          <a:p>
            <a:pPr lvl="0"/>
            <a:r>
              <a:rPr lang="en-US" dirty="0"/>
              <a:t>Ox is </a:t>
            </a:r>
            <a:r>
              <a:rPr lang="en-US" b="1" dirty="0"/>
              <a:t>taken by</a:t>
            </a:r>
            <a:r>
              <a:rPr lang="en-US" dirty="0"/>
              <a:t> the horns, and a man by the tongue. -  </a:t>
            </a:r>
            <a:r>
              <a:rPr lang="ru-RU" dirty="0"/>
              <a:t>Болтуна язык до добра не доведет</a:t>
            </a:r>
            <a:r>
              <a:rPr lang="en-US" dirty="0"/>
              <a:t>. </a:t>
            </a:r>
            <a:endParaRPr lang="ru-RU" dirty="0"/>
          </a:p>
          <a:p>
            <a:pPr>
              <a:buNone/>
            </a:pPr>
            <a:r>
              <a:rPr lang="en-US" b="1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Phrasal verb DO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Do in-</a:t>
            </a:r>
            <a:r>
              <a:rPr lang="ru-RU" dirty="0"/>
              <a:t>утомить</a:t>
            </a:r>
          </a:p>
          <a:p>
            <a:pPr lvl="0"/>
            <a:r>
              <a:rPr lang="en-US" dirty="0"/>
              <a:t>Do to-</a:t>
            </a:r>
            <a:r>
              <a:rPr lang="ru-RU" dirty="0"/>
              <a:t>менять</a:t>
            </a:r>
          </a:p>
          <a:p>
            <a:pPr lvl="0"/>
            <a:r>
              <a:rPr lang="en-US" dirty="0"/>
              <a:t>Do up- </a:t>
            </a:r>
            <a:r>
              <a:rPr lang="ru-RU" dirty="0"/>
              <a:t>застегивать</a:t>
            </a:r>
          </a:p>
          <a:p>
            <a:pPr lvl="0"/>
            <a:r>
              <a:rPr lang="en-US" dirty="0"/>
              <a:t>Do for- </a:t>
            </a:r>
            <a:r>
              <a:rPr lang="ru-RU" dirty="0"/>
              <a:t>мешать</a:t>
            </a:r>
          </a:p>
          <a:p>
            <a:pPr lvl="0"/>
            <a:r>
              <a:rPr lang="en-US" dirty="0"/>
              <a:t>Do out- </a:t>
            </a:r>
            <a:r>
              <a:rPr lang="ru-RU" dirty="0"/>
              <a:t>разобрать</a:t>
            </a:r>
          </a:p>
          <a:p>
            <a:pPr lvl="0"/>
            <a:r>
              <a:rPr lang="en-US" dirty="0"/>
              <a:t>Do down- </a:t>
            </a:r>
            <a:r>
              <a:rPr lang="ru-RU" dirty="0"/>
              <a:t>унизить</a:t>
            </a:r>
          </a:p>
          <a:p>
            <a:pPr lvl="0"/>
            <a:r>
              <a:rPr lang="en-US" dirty="0"/>
              <a:t>Do over</a:t>
            </a:r>
            <a:r>
              <a:rPr lang="ru-RU" dirty="0"/>
              <a:t>- ограбить</a:t>
            </a:r>
          </a:p>
          <a:p>
            <a:pPr lvl="0"/>
            <a:r>
              <a:rPr lang="en-US" dirty="0"/>
              <a:t>Do without</a:t>
            </a:r>
            <a:r>
              <a:rPr lang="ru-RU" dirty="0"/>
              <a:t>- обходиться без чего-либо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Динамическая пауза</a:t>
            </a:r>
            <a:r>
              <a:rPr lang="en-US" b="1" dirty="0"/>
              <a:t>.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652120" y="4797152"/>
          <a:ext cx="2768474" cy="1300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Объект упаковщика для оболочки" showAsIcon="1" r:id="rId3" imgW="1346040" imgH="686880" progId="Package">
                  <p:embed/>
                </p:oleObj>
              </mc:Choice>
              <mc:Fallback>
                <p:oleObj name="Объект упаковщика для оболочки" showAsIcon="1" r:id="rId3" imgW="1346040" imgH="68688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4797152"/>
                        <a:ext cx="2768474" cy="13000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125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Тема Office</vt:lpstr>
      <vt:lpstr>Объект упаковщика для оболочки</vt:lpstr>
      <vt:lpstr>Фразовые глаголы в повседневной речи. Транспорт в городе.</vt:lpstr>
      <vt:lpstr>Proverbs</vt:lpstr>
      <vt:lpstr>Phrasal verb DO</vt:lpstr>
      <vt:lpstr>Динамическая пауза.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Фразовые глаголы в повседневной речи. Транспорт в городе.</dc:title>
  <dc:creator>Пользователь</dc:creator>
  <cp:lastModifiedBy>М видео</cp:lastModifiedBy>
  <cp:revision>4</cp:revision>
  <dcterms:created xsi:type="dcterms:W3CDTF">2017-01-27T11:28:40Z</dcterms:created>
  <dcterms:modified xsi:type="dcterms:W3CDTF">2017-02-13T16:07:04Z</dcterms:modified>
</cp:coreProperties>
</file>